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qa/lockup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502920"/>
            <a:ext cx="2148840" cy="371367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40080" y="2386584"/>
            <a:ext cx="274320" cy="41148"/>
          </a:xfrm>
          <a:prstGeom prst="rect">
            <a:avLst/>
          </a:prstGeom>
          <a:solidFill>
            <a:srgbClr val="43648D"/>
          </a:solidFill>
          <a:ln/>
        </p:spPr>
      </p:sp>
      <p:sp>
        <p:nvSpPr>
          <p:cNvPr id="4" name="Text 1"/>
          <p:cNvSpPr/>
          <p:nvPr/>
        </p:nvSpPr>
        <p:spPr>
          <a:xfrm>
            <a:off x="1042416" y="22860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4364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PRESENTATION TITLE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21792" y="2697480"/>
            <a:ext cx="96926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1D1D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 statement that fills</a:t>
            </a:r>
            <a:endParaRPr lang="en-US" sz="4000" dirty="0"/>
          </a:p>
          <a:p>
            <a:pPr algn="l" indent="0" marL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1D1D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frame, then stops.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640080" y="4526280"/>
            <a:ext cx="8778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1600" dirty="0">
                <a:solidFill>
                  <a:srgbClr val="6E6E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or two lines that say what this deck is for and who it is for. Plain, direct, human.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40080" y="598932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6E6E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Seconds Co   ·   Presented by Name   ·   Date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0" y="6729984"/>
            <a:ext cx="6705432" cy="128016"/>
          </a:xfrm>
          <a:prstGeom prst="rect">
            <a:avLst/>
          </a:prstGeom>
          <a:solidFill>
            <a:srgbClr val="43648D"/>
          </a:solidFill>
          <a:ln/>
        </p:spPr>
      </p:sp>
      <p:sp>
        <p:nvSpPr>
          <p:cNvPr id="9" name="Shape 6"/>
          <p:cNvSpPr/>
          <p:nvPr/>
        </p:nvSpPr>
        <p:spPr>
          <a:xfrm>
            <a:off x="6705432" y="6729984"/>
            <a:ext cx="2438339" cy="128016"/>
          </a:xfrm>
          <a:prstGeom prst="rect">
            <a:avLst/>
          </a:prstGeom>
          <a:solidFill>
            <a:srgbClr val="66D4CF"/>
          </a:solidFill>
          <a:ln/>
        </p:spPr>
      </p:sp>
      <p:sp>
        <p:nvSpPr>
          <p:cNvPr id="10" name="Shape 7"/>
          <p:cNvSpPr/>
          <p:nvPr/>
        </p:nvSpPr>
        <p:spPr>
          <a:xfrm>
            <a:off x="9143771" y="6729984"/>
            <a:ext cx="3047924" cy="128016"/>
          </a:xfrm>
          <a:prstGeom prst="rect">
            <a:avLst/>
          </a:prstGeom>
          <a:solidFill>
            <a:srgbClr val="5E5CE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4364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22960" y="2386584"/>
            <a:ext cx="274320" cy="41148"/>
          </a:xfrm>
          <a:prstGeom prst="rect">
            <a:avLst/>
          </a:prstGeom>
          <a:solidFill>
            <a:srgbClr val="66D4CF"/>
          </a:solidFill>
          <a:ln/>
        </p:spPr>
      </p:sp>
      <p:sp>
        <p:nvSpPr>
          <p:cNvPr id="3" name="Text 1"/>
          <p:cNvSpPr/>
          <p:nvPr/>
        </p:nvSpPr>
        <p:spPr>
          <a:xfrm>
            <a:off x="1225296" y="22860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01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786384" y="2651760"/>
            <a:ext cx="1024128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 section title that</a:t>
            </a:r>
            <a:endParaRPr lang="en-US" sz="4400" dirty="0"/>
          </a:p>
          <a:p>
            <a:pPr indent="0" marL="0">
              <a:lnSpc>
                <a:spcPts val="5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carries its own weight.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822960" y="461772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D8DE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Everything after this slide belongs to the topic named above.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57784"/>
            <a:ext cx="274320" cy="41148"/>
          </a:xfrm>
          <a:prstGeom prst="rect">
            <a:avLst/>
          </a:prstGeom>
          <a:solidFill>
            <a:srgbClr val="43648D"/>
          </a:solidFill>
          <a:ln/>
        </p:spPr>
      </p:sp>
      <p:sp>
        <p:nvSpPr>
          <p:cNvPr id="3" name="Text 1"/>
          <p:cNvSpPr/>
          <p:nvPr/>
        </p:nvSpPr>
        <p:spPr>
          <a:xfrm>
            <a:off x="1042416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4364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02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21792" y="82296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D1D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A content slide with a plain title.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481328"/>
            <a:ext cx="10424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6E6E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Body copy sits here in Inter. Short sentences, one idea per line. Use the numbered plates below any time a slide walks through a sequence.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640080" y="2514600"/>
            <a:ext cx="402336" cy="402336"/>
          </a:xfrm>
          <a:prstGeom prst="roundRect">
            <a:avLst>
              <a:gd name="adj" fmla="val 18182"/>
            </a:avLst>
          </a:prstGeom>
          <a:solidFill>
            <a:srgbClr val="43648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251460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43584" y="2487168"/>
            <a:ext cx="8778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D1D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Say what happened.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243584" y="2770632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E6E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line, plainly. No preamble, no throat-clearing.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640080" y="3429000"/>
            <a:ext cx="402336" cy="402336"/>
          </a:xfrm>
          <a:prstGeom prst="roundRect">
            <a:avLst>
              <a:gd name="adj" fmla="val 18182"/>
            </a:avLst>
          </a:prstGeom>
          <a:solidFill>
            <a:srgbClr val="43648D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342900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43584" y="3401568"/>
            <a:ext cx="8778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D1D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Say what it means.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1243584" y="3685032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E6E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Connect the fact to the decision it affects.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640080" y="4343400"/>
            <a:ext cx="402336" cy="402336"/>
          </a:xfrm>
          <a:prstGeom prst="roundRect">
            <a:avLst>
              <a:gd name="adj" fmla="val 18182"/>
            </a:avLst>
          </a:prstGeom>
          <a:solidFill>
            <a:srgbClr val="43648D"/>
          </a:solidFill>
          <a:ln/>
        </p:spPr>
      </p:sp>
      <p:sp>
        <p:nvSpPr>
          <p:cNvPr id="15" name="Text 13"/>
          <p:cNvSpPr/>
          <p:nvPr/>
        </p:nvSpPr>
        <p:spPr>
          <a:xfrm>
            <a:off x="640080" y="4343400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243584" y="4315968"/>
            <a:ext cx="87782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D1D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Say what happens next.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243584" y="4599432"/>
            <a:ext cx="8778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E6E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Name the owner and the date. Every step needs both.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0" y="6766560"/>
            <a:ext cx="6705432" cy="91440"/>
          </a:xfrm>
          <a:prstGeom prst="rect">
            <a:avLst/>
          </a:prstGeom>
          <a:solidFill>
            <a:srgbClr val="43648D"/>
          </a:solidFill>
          <a:ln/>
        </p:spPr>
      </p:sp>
      <p:sp>
        <p:nvSpPr>
          <p:cNvPr id="19" name="Shape 17"/>
          <p:cNvSpPr/>
          <p:nvPr/>
        </p:nvSpPr>
        <p:spPr>
          <a:xfrm>
            <a:off x="6705432" y="6766560"/>
            <a:ext cx="2438339" cy="91440"/>
          </a:xfrm>
          <a:prstGeom prst="rect">
            <a:avLst/>
          </a:prstGeom>
          <a:solidFill>
            <a:srgbClr val="66D4CF"/>
          </a:solidFill>
          <a:ln/>
        </p:spPr>
      </p:sp>
      <p:sp>
        <p:nvSpPr>
          <p:cNvPr id="20" name="Shape 18"/>
          <p:cNvSpPr/>
          <p:nvPr/>
        </p:nvSpPr>
        <p:spPr>
          <a:xfrm>
            <a:off x="9143771" y="6766560"/>
            <a:ext cx="3047924" cy="91440"/>
          </a:xfrm>
          <a:prstGeom prst="rect">
            <a:avLst/>
          </a:prstGeom>
          <a:solidFill>
            <a:srgbClr val="5E5CE6"/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0080" y="557784"/>
            <a:ext cx="274320" cy="41148"/>
          </a:xfrm>
          <a:prstGeom prst="rect">
            <a:avLst/>
          </a:prstGeom>
          <a:solidFill>
            <a:srgbClr val="43648D"/>
          </a:solidFill>
          <a:ln/>
        </p:spPr>
      </p:sp>
      <p:sp>
        <p:nvSpPr>
          <p:cNvPr id="3" name="Text 1"/>
          <p:cNvSpPr/>
          <p:nvPr/>
        </p:nvSpPr>
        <p:spPr>
          <a:xfrm>
            <a:off x="1042416" y="45720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buNone/>
            </a:pPr>
            <a:r>
              <a:rPr lang="en-US" sz="1200" b="1" spc="200" kern="0" dirty="0">
                <a:solidFill>
                  <a:srgbClr val="43648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SECTION 03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21792" y="822960"/>
            <a:ext cx="10607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D1D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Two ideas, side by side.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40080" y="1783080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3648D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What this is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640080" y="2286000"/>
            <a:ext cx="5029200" cy="3703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▪"/>
            </a:pPr>
            <a:r>
              <a:rPr lang="en-US" sz="1400" dirty="0">
                <a:solidFill>
                  <a:srgbClr val="1D1D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two-column layout for comparisons, before/after, or option A versus option B.</a:t>
            </a:r>
            <a:endParaRPr lang="en-US" sz="14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400" dirty="0">
                <a:solidFill>
                  <a:srgbClr val="1D1D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Keep each column to a short heading and three or four lines.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1D1D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Left-align every line. Center only the slide title.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492240" y="1783080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43648D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What it replaces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92240" y="2286000"/>
            <a:ext cx="5029200" cy="3703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1000"/>
              </a:spcAft>
              <a:buSzPct val="100000"/>
              <a:buChar char="▪"/>
            </a:pPr>
            <a:r>
              <a:rPr lang="en-US" sz="1400" dirty="0">
                <a:solidFill>
                  <a:srgbClr val="1D1D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single wide column of text that buries the comparison.</a:t>
            </a:r>
            <a:endParaRPr lang="en-US" sz="1400" dirty="0"/>
          </a:p>
          <a:p>
            <a:pPr indent="0" marL="0">
              <a:spcAft>
                <a:spcPts val="1000"/>
              </a:spcAft>
              <a:buNone/>
            </a:pPr>
            <a:r>
              <a:rPr lang="en-US" sz="1400" dirty="0">
                <a:solidFill>
                  <a:srgbClr val="1D1D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table when the content is really just two short lists.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1D1D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Center-aligned paragraphs that are hard to scan.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0" y="6766560"/>
            <a:ext cx="6705432" cy="91440"/>
          </a:xfrm>
          <a:prstGeom prst="rect">
            <a:avLst/>
          </a:prstGeom>
          <a:solidFill>
            <a:srgbClr val="43648D"/>
          </a:solidFill>
          <a:ln/>
        </p:spPr>
      </p:sp>
      <p:sp>
        <p:nvSpPr>
          <p:cNvPr id="10" name="Shape 8"/>
          <p:cNvSpPr/>
          <p:nvPr/>
        </p:nvSpPr>
        <p:spPr>
          <a:xfrm>
            <a:off x="6705432" y="6766560"/>
            <a:ext cx="2438339" cy="91440"/>
          </a:xfrm>
          <a:prstGeom prst="rect">
            <a:avLst/>
          </a:prstGeom>
          <a:solidFill>
            <a:srgbClr val="66D4CF"/>
          </a:solidFill>
          <a:ln/>
        </p:spPr>
      </p:sp>
      <p:sp>
        <p:nvSpPr>
          <p:cNvPr id="11" name="Shape 9"/>
          <p:cNvSpPr/>
          <p:nvPr/>
        </p:nvSpPr>
        <p:spPr>
          <a:xfrm>
            <a:off x="9143771" y="6766560"/>
            <a:ext cx="3047924" cy="91440"/>
          </a:xfrm>
          <a:prstGeom prst="rect">
            <a:avLst/>
          </a:prstGeom>
          <a:solidFill>
            <a:srgbClr val="5E5CE6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8EE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1051560"/>
            <a:ext cx="1828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600" b="1" dirty="0">
                <a:solidFill>
                  <a:srgbClr val="43648D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“</a:t>
            </a:r>
            <a:endParaRPr lang="en-US" sz="9600" dirty="0"/>
          </a:p>
        </p:txBody>
      </p:sp>
      <p:sp>
        <p:nvSpPr>
          <p:cNvPr id="3" name="Text 1"/>
          <p:cNvSpPr/>
          <p:nvPr/>
        </p:nvSpPr>
        <p:spPr>
          <a:xfrm>
            <a:off x="914400" y="2331720"/>
            <a:ext cx="100584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4200"/>
              </a:lnSpc>
              <a:buNone/>
            </a:pPr>
            <a:r>
              <a:rPr lang="en-US" sz="3400" b="1" i="1" dirty="0">
                <a:solidFill>
                  <a:srgbClr val="1D1D1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Say the plain thing, then stop. The highest compliment is seconds.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960120" y="46177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6E6E7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Style note, Seconds Co brand voice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43648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2331720"/>
            <a:ext cx="121916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Seconds</a:t>
            </a:r>
            <a:pPr algn="ctr" indent="0" marL="0">
              <a:buNone/>
            </a:pPr>
            <a:r>
              <a:rPr lang="en-US" sz="2000" b="1" dirty="0">
                <a:solidFill>
                  <a:srgbClr val="66D4C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 Co.</a:t>
            </a:r>
            <a:endParaRPr lang="en-US" sz="2000" dirty="0"/>
          </a:p>
        </p:txBody>
      </p:sp>
      <p:sp>
        <p:nvSpPr>
          <p:cNvPr id="3" name="Text 1"/>
          <p:cNvSpPr/>
          <p:nvPr/>
        </p:nvSpPr>
        <p:spPr>
          <a:xfrm>
            <a:off x="731520" y="2834640"/>
            <a:ext cx="10728655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The highest compliment</a:t>
            </a:r>
            <a:endParaRPr lang="en-US" sz="4000" dirty="0"/>
          </a:p>
          <a:p>
            <a:pPr algn="ctr" indent="0" marL="0">
              <a:lnSpc>
                <a:spcPts val="46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Manrope" pitchFamily="34" charset="0"/>
                <a:ea typeface="Manrope" pitchFamily="34" charset="-122"/>
                <a:cs typeface="Manrope" pitchFamily="34" charset="-120"/>
              </a:rPr>
              <a:t>is seconds.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0" y="603504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7D6E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secondshq.com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2026-07-26T23:45:35Z</dcterms:created>
  <dcterms:modified xsi:type="dcterms:W3CDTF">2026-07-26T23:45:35Z</dcterms:modified>
</cp:coreProperties>
</file>